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83" r:id="rId2"/>
    <p:sldId id="291" r:id="rId3"/>
    <p:sldId id="257" r:id="rId4"/>
    <p:sldId id="290" r:id="rId5"/>
    <p:sldId id="292" r:id="rId6"/>
    <p:sldId id="293" r:id="rId7"/>
    <p:sldId id="297" r:id="rId8"/>
    <p:sldId id="298" r:id="rId9"/>
    <p:sldId id="289" r:id="rId10"/>
    <p:sldId id="282" r:id="rId11"/>
    <p:sldId id="303" r:id="rId12"/>
    <p:sldId id="299" r:id="rId13"/>
    <p:sldId id="300" r:id="rId14"/>
    <p:sldId id="301" r:id="rId15"/>
    <p:sldId id="302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727"/>
    <a:srgbClr val="7B2081"/>
    <a:srgbClr val="F6007E"/>
    <a:srgbClr val="E5007E"/>
    <a:srgbClr val="ED7403"/>
    <a:srgbClr val="403C7E"/>
    <a:srgbClr val="4B5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49"/>
  </p:normalViewPr>
  <p:slideViewPr>
    <p:cSldViewPr snapToGrid="0">
      <p:cViewPr>
        <p:scale>
          <a:sx n="98" d="100"/>
          <a:sy n="98" d="100"/>
        </p:scale>
        <p:origin x="3776" y="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tan O'Connor - ICU Deputy President (Welfare)" userId="42585e8b-47b2-4dac-b28c-d6e39b4443b6" providerId="ADAL" clId="{3D185F1D-5ECB-4C60-88BB-CD6EF26AAA9B}"/>
    <pc:docChg chg="undo custSel modSld">
      <pc:chgData name="Fintan O'Connor - ICU Deputy President (Welfare)" userId="42585e8b-47b2-4dac-b28c-d6e39b4443b6" providerId="ADAL" clId="{3D185F1D-5ECB-4C60-88BB-CD6EF26AAA9B}" dt="2017-09-25T15:25:37.917" v="69" actId="14100"/>
      <pc:docMkLst>
        <pc:docMk/>
      </pc:docMkLst>
      <pc:sldChg chg="modSp">
        <pc:chgData name="Fintan O'Connor - ICU Deputy President (Welfare)" userId="42585e8b-47b2-4dac-b28c-d6e39b4443b6" providerId="ADAL" clId="{3D185F1D-5ECB-4C60-88BB-CD6EF26AAA9B}" dt="2017-09-25T15:21:38.730" v="16" actId="5793"/>
        <pc:sldMkLst>
          <pc:docMk/>
          <pc:sldMk cId="1736500707" sldId="257"/>
        </pc:sldMkLst>
        <pc:spChg chg="mod">
          <ac:chgData name="Fintan O'Connor - ICU Deputy President (Welfare)" userId="42585e8b-47b2-4dac-b28c-d6e39b4443b6" providerId="ADAL" clId="{3D185F1D-5ECB-4C60-88BB-CD6EF26AAA9B}" dt="2017-09-25T15:21:38.730" v="16" actId="5793"/>
          <ac:spMkLst>
            <pc:docMk/>
            <pc:sldMk cId="1736500707" sldId="257"/>
            <ac:spMk id="2" creationId="{00000000-0000-0000-0000-000000000000}"/>
          </ac:spMkLst>
        </pc:spChg>
      </pc:sldChg>
      <pc:sldChg chg="modSp">
        <pc:chgData name="Fintan O'Connor - ICU Deputy President (Welfare)" userId="42585e8b-47b2-4dac-b28c-d6e39b4443b6" providerId="ADAL" clId="{3D185F1D-5ECB-4C60-88BB-CD6EF26AAA9B}" dt="2017-09-25T15:23:29.464" v="51" actId="20577"/>
        <pc:sldMkLst>
          <pc:docMk/>
          <pc:sldMk cId="2864405307" sldId="286"/>
        </pc:sldMkLst>
        <pc:spChg chg="mod">
          <ac:chgData name="Fintan O'Connor - ICU Deputy President (Welfare)" userId="42585e8b-47b2-4dac-b28c-d6e39b4443b6" providerId="ADAL" clId="{3D185F1D-5ECB-4C60-88BB-CD6EF26AAA9B}" dt="2017-09-25T15:23:29.464" v="51" actId="20577"/>
          <ac:spMkLst>
            <pc:docMk/>
            <pc:sldMk cId="2864405307" sldId="286"/>
            <ac:spMk id="2" creationId="{00000000-0000-0000-0000-000000000000}"/>
          </ac:spMkLst>
        </pc:spChg>
      </pc:sldChg>
      <pc:sldChg chg="modSp">
        <pc:chgData name="Fintan O'Connor - ICU Deputy President (Welfare)" userId="42585e8b-47b2-4dac-b28c-d6e39b4443b6" providerId="ADAL" clId="{3D185F1D-5ECB-4C60-88BB-CD6EF26AAA9B}" dt="2017-09-25T15:16:21.316" v="6" actId="2710"/>
        <pc:sldMkLst>
          <pc:docMk/>
          <pc:sldMk cId="459111745" sldId="288"/>
        </pc:sldMkLst>
        <pc:spChg chg="mod">
          <ac:chgData name="Fintan O'Connor - ICU Deputy President (Welfare)" userId="42585e8b-47b2-4dac-b28c-d6e39b4443b6" providerId="ADAL" clId="{3D185F1D-5ECB-4C60-88BB-CD6EF26AAA9B}" dt="2017-09-25T15:16:21.316" v="6" actId="2710"/>
          <ac:spMkLst>
            <pc:docMk/>
            <pc:sldMk cId="459111745" sldId="288"/>
            <ac:spMk id="2" creationId="{00000000-0000-0000-0000-000000000000}"/>
          </ac:spMkLst>
        </pc:spChg>
      </pc:sldChg>
      <pc:sldChg chg="addSp delSp modSp">
        <pc:chgData name="Fintan O'Connor - ICU Deputy President (Welfare)" userId="42585e8b-47b2-4dac-b28c-d6e39b4443b6" providerId="ADAL" clId="{3D185F1D-5ECB-4C60-88BB-CD6EF26AAA9B}" dt="2017-09-25T15:25:37.917" v="69" actId="14100"/>
        <pc:sldMkLst>
          <pc:docMk/>
          <pc:sldMk cId="4250346894" sldId="289"/>
        </pc:sldMkLst>
        <pc:spChg chg="mod">
          <ac:chgData name="Fintan O'Connor - ICU Deputy President (Welfare)" userId="42585e8b-47b2-4dac-b28c-d6e39b4443b6" providerId="ADAL" clId="{3D185F1D-5ECB-4C60-88BB-CD6EF26AAA9B}" dt="2017-09-25T15:21:44.787" v="18" actId="5793"/>
          <ac:spMkLst>
            <pc:docMk/>
            <pc:sldMk cId="4250346894" sldId="289"/>
            <ac:spMk id="2" creationId="{00000000-0000-0000-0000-000000000000}"/>
          </ac:spMkLst>
        </pc:spChg>
        <pc:spChg chg="del mod">
          <ac:chgData name="Fintan O'Connor - ICU Deputy President (Welfare)" userId="42585e8b-47b2-4dac-b28c-d6e39b4443b6" providerId="ADAL" clId="{3D185F1D-5ECB-4C60-88BB-CD6EF26AAA9B}" dt="2017-09-25T15:24:55.762" v="62" actId="14100"/>
          <ac:spMkLst>
            <pc:docMk/>
            <pc:sldMk cId="4250346894" sldId="289"/>
            <ac:spMk id="4" creationId="{00000000-0000-0000-0000-000000000000}"/>
          </ac:spMkLst>
        </pc:spChg>
        <pc:picChg chg="add mod">
          <ac:chgData name="Fintan O'Connor - ICU Deputy President (Welfare)" userId="42585e8b-47b2-4dac-b28c-d6e39b4443b6" providerId="ADAL" clId="{3D185F1D-5ECB-4C60-88BB-CD6EF26AAA9B}" dt="2017-09-25T15:25:37.917" v="69" actId="14100"/>
          <ac:picMkLst>
            <pc:docMk/>
            <pc:sldMk cId="4250346894" sldId="289"/>
            <ac:picMk id="7" creationId="{DD580925-F951-45DB-8C0B-0E9C22866F94}"/>
          </ac:picMkLst>
        </pc:picChg>
        <pc:picChg chg="add mod">
          <ac:chgData name="Fintan O'Connor - ICU Deputy President (Welfare)" userId="42585e8b-47b2-4dac-b28c-d6e39b4443b6" providerId="ADAL" clId="{3D185F1D-5ECB-4C60-88BB-CD6EF26AAA9B}" dt="2017-09-25T15:25:22.299" v="68" actId="1076"/>
          <ac:picMkLst>
            <pc:docMk/>
            <pc:sldMk cId="4250346894" sldId="289"/>
            <ac:picMk id="10" creationId="{5DDCE0A7-14EF-4082-9922-51FB541E9338}"/>
          </ac:picMkLst>
        </pc:picChg>
      </pc:sldChg>
      <pc:sldChg chg="modSp">
        <pc:chgData name="Fintan O'Connor - ICU Deputy President (Welfare)" userId="42585e8b-47b2-4dac-b28c-d6e39b4443b6" providerId="ADAL" clId="{3D185F1D-5ECB-4C60-88BB-CD6EF26AAA9B}" dt="2017-09-25T15:22:09.764" v="24" actId="5793"/>
        <pc:sldMkLst>
          <pc:docMk/>
          <pc:sldMk cId="1259152455" sldId="290"/>
        </pc:sldMkLst>
        <pc:spChg chg="mod">
          <ac:chgData name="Fintan O'Connor - ICU Deputy President (Welfare)" userId="42585e8b-47b2-4dac-b28c-d6e39b4443b6" providerId="ADAL" clId="{3D185F1D-5ECB-4C60-88BB-CD6EF26AAA9B}" dt="2017-09-25T15:22:09.764" v="24" actId="5793"/>
          <ac:spMkLst>
            <pc:docMk/>
            <pc:sldMk cId="1259152455" sldId="29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E36E-2C68-EA4C-96E0-654E8D884D21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E2B2-0380-3D4D-9A66-2368F419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E2B2-0380-3D4D-9A66-2368F4199B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3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6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1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0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1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3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9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6" Type="http://schemas.openxmlformats.org/officeDocument/2006/relationships/image" Target="../media/image4.jpg"/><Relationship Id="rId17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5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3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98" y="6007261"/>
            <a:ext cx="1250392" cy="571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" y="6146156"/>
            <a:ext cx="3852000" cy="448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874" y="484924"/>
            <a:ext cx="8620125" cy="132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TITLE GOES HERE</a:t>
            </a:r>
          </a:p>
          <a:p>
            <a:pPr>
              <a:lnSpc>
                <a:spcPct val="8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ONE LINE OR TWO</a:t>
            </a:r>
            <a:endParaRPr lang="en-US" sz="4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0" y="1840011"/>
            <a:ext cx="762000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47" y="1655110"/>
            <a:ext cx="5103340" cy="4317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9" y="5104435"/>
            <a:ext cx="1303873" cy="692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87" y="1655110"/>
            <a:ext cx="1860550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4" y="327879"/>
            <a:ext cx="46577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b="1" dirty="0" smtClean="0">
                <a:latin typeface="Arial" charset="0"/>
                <a:ea typeface="Arial" charset="0"/>
                <a:cs typeface="Arial" charset="0"/>
              </a:rPr>
              <a:t>TWO LINE TITLE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65" y="1943706"/>
            <a:ext cx="762000" cy="342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920231" y="2384572"/>
            <a:ext cx="410745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 can also use pictures on the side instead of the Strategy branding if you wish!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r="12667"/>
          <a:stretch/>
        </p:blipFill>
        <p:spPr>
          <a:xfrm>
            <a:off x="5543550" y="0"/>
            <a:ext cx="3600450" cy="7600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231" y="3481742"/>
            <a:ext cx="410745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If need be, you can make the font size of the title smaller if you need to fit in a long title.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8804" y="2448239"/>
            <a:ext cx="216000" cy="216000"/>
            <a:chOff x="668135" y="1794820"/>
            <a:chExt cx="216000" cy="216000"/>
          </a:xfrm>
          <a:solidFill>
            <a:srgbClr val="00B0F0"/>
          </a:solidFill>
        </p:grpSpPr>
        <p:sp>
          <p:nvSpPr>
            <p:cNvPr id="16" name="Rectangle 15"/>
            <p:cNvSpPr/>
            <p:nvPr/>
          </p:nvSpPr>
          <p:spPr>
            <a:xfrm>
              <a:off x="754554" y="17948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8135" y="18804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2757" y="3568290"/>
            <a:ext cx="216000" cy="216000"/>
            <a:chOff x="820535" y="1947220"/>
            <a:chExt cx="216000" cy="216000"/>
          </a:xfrm>
          <a:solidFill>
            <a:srgbClr val="00B0F0"/>
          </a:solidFill>
        </p:grpSpPr>
        <p:sp>
          <p:nvSpPr>
            <p:cNvPr id="19" name="Rectangle 18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68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013" y="721418"/>
            <a:ext cx="7908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PLEASE NOTE</a:t>
            </a:r>
          </a:p>
          <a:p>
            <a:endParaRPr lang="en-US" sz="27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700" dirty="0">
                <a:latin typeface="Arial" charset="0"/>
                <a:ea typeface="Arial" charset="0"/>
                <a:cs typeface="Arial" charset="0"/>
              </a:rPr>
              <a:t>The following slides can be used if needing to quote the values.</a:t>
            </a:r>
            <a:endParaRPr lang="en-US" sz="27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4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862" y="391342"/>
            <a:ext cx="46577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latin typeface="Arial" charset="0"/>
                <a:ea typeface="Arial" charset="0"/>
                <a:cs typeface="Arial" charset="0"/>
              </a:rPr>
              <a:t>OUR VALUES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687" y="1222340"/>
            <a:ext cx="762000" cy="342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012" y="2241678"/>
            <a:ext cx="465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baseline="30000" dirty="0">
                <a:latin typeface="Arial" charset="0"/>
                <a:ea typeface="Arial" charset="0"/>
                <a:cs typeface="Arial" charset="0"/>
              </a:rPr>
              <a:t>LEADERSHIP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695325" y="2782282"/>
            <a:ext cx="400050" cy="357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112" y="1711961"/>
            <a:ext cx="4248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ASSERTING | INSPIRING | TRANSFORMING </a:t>
            </a:r>
            <a:endParaRPr lang="en-US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112" y="3082364"/>
            <a:ext cx="42481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We turn students into leaders, and we carve our own paths. </a:t>
            </a:r>
            <a:endParaRPr lang="en-US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50" dirty="0">
                <a:latin typeface="Arial" charset="0"/>
                <a:ea typeface="Arial" charset="0"/>
                <a:cs typeface="Arial" charset="0"/>
              </a:rPr>
            </a:br>
            <a:endParaRPr lang="en-US" sz="135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r="10926" b="14672"/>
          <a:stretch/>
        </p:blipFill>
        <p:spPr>
          <a:xfrm>
            <a:off x="5544000" y="1"/>
            <a:ext cx="36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862" y="391341"/>
            <a:ext cx="46577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latin typeface="Arial" charset="0"/>
                <a:ea typeface="Arial" charset="0"/>
                <a:cs typeface="Arial" charset="0"/>
              </a:rPr>
              <a:t>OUR VALUES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687" y="1222339"/>
            <a:ext cx="762000" cy="342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012" y="1955927"/>
            <a:ext cx="46577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latin typeface="Arial" charset="0"/>
                <a:ea typeface="Arial" charset="0"/>
                <a:cs typeface="Arial" charset="0"/>
              </a:rPr>
              <a:t>PARTNERSHIP</a:t>
            </a:r>
            <a:endParaRPr lang="en-GB" sz="4950" b="1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262" y="2756155"/>
            <a:ext cx="400050" cy="357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112" y="1711960"/>
            <a:ext cx="4248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BUILDING | ESTABLISHING | CREATING</a:t>
            </a:r>
            <a:endParaRPr lang="en-US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112" y="3127080"/>
            <a:ext cx="42481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We have a lot of challenges ahead of us, and we will not tackle them alone. </a:t>
            </a:r>
            <a:r>
              <a:rPr lang="en-US" sz="135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50" dirty="0">
                <a:latin typeface="Arial" charset="0"/>
                <a:ea typeface="Arial" charset="0"/>
                <a:cs typeface="Arial" charset="0"/>
              </a:rPr>
            </a:br>
            <a:endParaRPr lang="en-US" sz="135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r="10926" b="14672"/>
          <a:stretch/>
        </p:blipFill>
        <p:spPr>
          <a:xfrm>
            <a:off x="5544000" y="1"/>
            <a:ext cx="36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391342"/>
            <a:ext cx="46577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latin typeface="Arial" charset="0"/>
                <a:ea typeface="Arial" charset="0"/>
                <a:cs typeface="Arial" charset="0"/>
              </a:rPr>
              <a:t>OUR VALUES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750" y="1222340"/>
            <a:ext cx="762000" cy="342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5" y="1952977"/>
            <a:ext cx="46577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latin typeface="Arial" charset="0"/>
                <a:ea typeface="Arial" charset="0"/>
                <a:cs typeface="Arial" charset="0"/>
              </a:rPr>
              <a:t>DEMOCRACY</a:t>
            </a:r>
            <a:endParaRPr lang="en-GB" sz="4950" b="1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325" y="2769219"/>
            <a:ext cx="400050" cy="357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175" y="1711961"/>
            <a:ext cx="4248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DEEPENING | FIRING UP | EXTENDING</a:t>
            </a:r>
            <a:endParaRPr lang="en-US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5" y="3178437"/>
            <a:ext cx="42481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We won’t do things for</a:t>
            </a:r>
            <a:r>
              <a:rPr lang="en-US" b="1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you, we’ll do things with</a:t>
            </a:r>
            <a:r>
              <a:rPr lang="en-US" b="1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you.</a:t>
            </a:r>
            <a:endParaRPr lang="en-US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sz="135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50" dirty="0">
                <a:latin typeface="Arial" charset="0"/>
                <a:ea typeface="Arial" charset="0"/>
                <a:cs typeface="Arial" charset="0"/>
              </a:rPr>
            </a:br>
            <a:endParaRPr lang="en-US" sz="135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r="10926" b="14672"/>
          <a:stretch/>
        </p:blipFill>
        <p:spPr>
          <a:xfrm>
            <a:off x="5544000" y="1"/>
            <a:ext cx="36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391341"/>
            <a:ext cx="46577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latin typeface="Arial" charset="0"/>
                <a:ea typeface="Arial" charset="0"/>
                <a:cs typeface="Arial" charset="0"/>
              </a:rPr>
              <a:t>OUR VALUES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750" y="1222339"/>
            <a:ext cx="762000" cy="342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5" y="2241677"/>
            <a:ext cx="465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baseline="30000" dirty="0">
                <a:latin typeface="Arial" charset="0"/>
                <a:ea typeface="Arial" charset="0"/>
                <a:cs typeface="Arial" charset="0"/>
              </a:rPr>
              <a:t>INCLUSIVITY</a:t>
            </a:r>
            <a:endParaRPr lang="en-GB" sz="7200" b="1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325" y="2782281"/>
            <a:ext cx="400050" cy="357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175" y="1711960"/>
            <a:ext cx="4248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PRIZING | APPRECIATING | DEMANDING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50" dirty="0">
                <a:latin typeface="Arial" charset="0"/>
                <a:ea typeface="Arial" charset="0"/>
                <a:cs typeface="Arial" charset="0"/>
              </a:rPr>
            </a:br>
            <a:endParaRPr lang="en-US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5" y="3172799"/>
            <a:ext cx="42481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No matter who you are, we’re here for you</a:t>
            </a:r>
            <a:r>
              <a:rPr lang="en-US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sz="135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50" dirty="0">
                <a:latin typeface="Arial" charset="0"/>
                <a:ea typeface="Arial" charset="0"/>
                <a:cs typeface="Arial" charset="0"/>
              </a:rPr>
            </a:br>
            <a:endParaRPr lang="en-US" sz="135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r="10926" b="14672"/>
          <a:stretch/>
        </p:blipFill>
        <p:spPr>
          <a:xfrm>
            <a:off x="5544000" y="1"/>
            <a:ext cx="36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3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90" y="5940302"/>
            <a:ext cx="1371600" cy="626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1" y="6058844"/>
            <a:ext cx="4366260" cy="5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699" y="643039"/>
            <a:ext cx="79081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PLEASE NOTE</a:t>
            </a:r>
          </a:p>
          <a:p>
            <a:endParaRPr lang="en-US" sz="27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700" dirty="0">
                <a:latin typeface="Arial" charset="0"/>
                <a:ea typeface="Arial" charset="0"/>
                <a:cs typeface="Arial" charset="0"/>
              </a:rPr>
              <a:t>The bullet points in these slides are lines that cross over, so please ensure to move these alongside any other text boxes you use.</a:t>
            </a:r>
          </a:p>
        </p:txBody>
      </p:sp>
    </p:spTree>
    <p:extLst>
      <p:ext uri="{BB962C8B-B14F-4D97-AF65-F5344CB8AC3E}">
        <p14:creationId xmlns:p14="http://schemas.microsoft.com/office/powerpoint/2010/main" val="36240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75" y="419093"/>
            <a:ext cx="39624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0" y="1248400"/>
            <a:ext cx="762000" cy="342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r="10926" b="14672"/>
          <a:stretch/>
        </p:blipFill>
        <p:spPr>
          <a:xfrm>
            <a:off x="5544000" y="1"/>
            <a:ext cx="3600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718" y="2973984"/>
            <a:ext cx="4254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824" y="4732469"/>
            <a:ext cx="425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8135" y="1794820"/>
            <a:ext cx="216000" cy="216000"/>
            <a:chOff x="668135" y="1794820"/>
            <a:chExt cx="216000" cy="216000"/>
          </a:xfrm>
          <a:solidFill>
            <a:srgbClr val="00B0F0"/>
          </a:solidFill>
        </p:grpSpPr>
        <p:sp>
          <p:nvSpPr>
            <p:cNvPr id="11" name="Rectangle 10"/>
            <p:cNvSpPr/>
            <p:nvPr/>
          </p:nvSpPr>
          <p:spPr>
            <a:xfrm>
              <a:off x="754554" y="17948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8135" y="18804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6750" y="3082939"/>
            <a:ext cx="216000" cy="216000"/>
            <a:chOff x="820535" y="1947220"/>
            <a:chExt cx="216000" cy="216000"/>
          </a:xfrm>
          <a:solidFill>
            <a:srgbClr val="00B0F0"/>
          </a:solidFill>
        </p:grpSpPr>
        <p:sp>
          <p:nvSpPr>
            <p:cNvPr id="14" name="Rectangle 13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6750" y="4862037"/>
            <a:ext cx="216000" cy="216000"/>
            <a:chOff x="820535" y="1947220"/>
            <a:chExt cx="216000" cy="216000"/>
          </a:xfrm>
          <a:solidFill>
            <a:srgbClr val="00B0F0"/>
          </a:solidFill>
        </p:grpSpPr>
        <p:sp>
          <p:nvSpPr>
            <p:cNvPr id="17" name="Rectangle 16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78541" y="1677854"/>
            <a:ext cx="4254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60" y="0"/>
            <a:ext cx="41837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875" y="419093"/>
            <a:ext cx="39624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0" y="1248400"/>
            <a:ext cx="762000" cy="34289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541" y="1677854"/>
            <a:ext cx="4254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718" y="2973984"/>
            <a:ext cx="4254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8824" y="4732469"/>
            <a:ext cx="425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8135" y="1794820"/>
            <a:ext cx="216000" cy="216000"/>
            <a:chOff x="668135" y="1794820"/>
            <a:chExt cx="216000" cy="216000"/>
          </a:xfrm>
        </p:grpSpPr>
        <p:sp>
          <p:nvSpPr>
            <p:cNvPr id="12" name="Rectangle 11"/>
            <p:cNvSpPr/>
            <p:nvPr/>
          </p:nvSpPr>
          <p:spPr>
            <a:xfrm>
              <a:off x="754554" y="1794820"/>
              <a:ext cx="45719" cy="216000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135" y="1880405"/>
              <a:ext cx="216000" cy="45719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6750" y="3082939"/>
            <a:ext cx="216000" cy="216000"/>
            <a:chOff x="820535" y="1947220"/>
            <a:chExt cx="216000" cy="216000"/>
          </a:xfrm>
        </p:grpSpPr>
        <p:sp>
          <p:nvSpPr>
            <p:cNvPr id="18" name="Rectangle 17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6750" y="4862037"/>
            <a:ext cx="216000" cy="216000"/>
            <a:chOff x="820535" y="1947220"/>
            <a:chExt cx="216000" cy="216000"/>
          </a:xfrm>
        </p:grpSpPr>
        <p:sp>
          <p:nvSpPr>
            <p:cNvPr id="20" name="Rectangle 19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25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5"/>
          <a:stretch/>
        </p:blipFill>
        <p:spPr>
          <a:xfrm>
            <a:off x="5579647" y="5789"/>
            <a:ext cx="35643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875" y="419093"/>
            <a:ext cx="39624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0" y="1248400"/>
            <a:ext cx="762000" cy="34289"/>
          </a:xfrm>
          <a:prstGeom prst="rect">
            <a:avLst/>
          </a:prstGeom>
          <a:solidFill>
            <a:srgbClr val="F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6007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541" y="1677854"/>
            <a:ext cx="4254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718" y="2973984"/>
            <a:ext cx="4254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8824" y="4732469"/>
            <a:ext cx="425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8135" y="1794820"/>
            <a:ext cx="216000" cy="216000"/>
            <a:chOff x="668135" y="1794820"/>
            <a:chExt cx="216000" cy="216000"/>
          </a:xfrm>
          <a:solidFill>
            <a:srgbClr val="F6007E"/>
          </a:solidFill>
        </p:grpSpPr>
        <p:sp>
          <p:nvSpPr>
            <p:cNvPr id="12" name="Rectangle 11"/>
            <p:cNvSpPr/>
            <p:nvPr/>
          </p:nvSpPr>
          <p:spPr>
            <a:xfrm>
              <a:off x="754554" y="17948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135" y="18804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6750" y="3082939"/>
            <a:ext cx="216000" cy="216000"/>
            <a:chOff x="820535" y="1947220"/>
            <a:chExt cx="216000" cy="216000"/>
          </a:xfrm>
          <a:solidFill>
            <a:srgbClr val="F6007E"/>
          </a:solidFill>
        </p:grpSpPr>
        <p:sp>
          <p:nvSpPr>
            <p:cNvPr id="18" name="Rectangle 17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6750" y="4862037"/>
            <a:ext cx="216000" cy="216000"/>
            <a:chOff x="820535" y="1947220"/>
            <a:chExt cx="216000" cy="216000"/>
          </a:xfrm>
          <a:solidFill>
            <a:srgbClr val="F6007E"/>
          </a:solidFill>
        </p:grpSpPr>
        <p:sp>
          <p:nvSpPr>
            <p:cNvPr id="20" name="Rectangle 19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87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1"/>
          <a:stretch/>
        </p:blipFill>
        <p:spPr>
          <a:xfrm>
            <a:off x="5561823" y="-5789"/>
            <a:ext cx="3582177" cy="6863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875" y="419093"/>
            <a:ext cx="39624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0" y="1248400"/>
            <a:ext cx="762000" cy="34289"/>
          </a:xfrm>
          <a:prstGeom prst="rect">
            <a:avLst/>
          </a:prstGeom>
          <a:solidFill>
            <a:srgbClr val="7B2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6007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541" y="1677854"/>
            <a:ext cx="4254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718" y="2973984"/>
            <a:ext cx="4254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8824" y="4732469"/>
            <a:ext cx="425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8135" y="1794820"/>
            <a:ext cx="216000" cy="216000"/>
            <a:chOff x="668135" y="1794820"/>
            <a:chExt cx="216000" cy="216000"/>
          </a:xfrm>
          <a:solidFill>
            <a:srgbClr val="7B2081"/>
          </a:solidFill>
        </p:grpSpPr>
        <p:sp>
          <p:nvSpPr>
            <p:cNvPr id="12" name="Rectangle 11"/>
            <p:cNvSpPr/>
            <p:nvPr/>
          </p:nvSpPr>
          <p:spPr>
            <a:xfrm>
              <a:off x="754554" y="17948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135" y="18804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6750" y="3082939"/>
            <a:ext cx="216000" cy="216000"/>
            <a:chOff x="820535" y="1947220"/>
            <a:chExt cx="216000" cy="216000"/>
          </a:xfrm>
          <a:solidFill>
            <a:srgbClr val="7B2081"/>
          </a:solidFill>
        </p:grpSpPr>
        <p:sp>
          <p:nvSpPr>
            <p:cNvPr id="18" name="Rectangle 17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6750" y="4862037"/>
            <a:ext cx="216000" cy="216000"/>
            <a:chOff x="820535" y="1947220"/>
            <a:chExt cx="216000" cy="216000"/>
          </a:xfrm>
          <a:solidFill>
            <a:srgbClr val="7B2081"/>
          </a:solidFill>
        </p:grpSpPr>
        <p:sp>
          <p:nvSpPr>
            <p:cNvPr id="20" name="Rectangle 19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02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2"/>
          <a:stretch/>
        </p:blipFill>
        <p:spPr>
          <a:xfrm>
            <a:off x="5561823" y="-5789"/>
            <a:ext cx="3582178" cy="6878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875" y="419093"/>
            <a:ext cx="39624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0" y="1248400"/>
            <a:ext cx="762000" cy="34289"/>
          </a:xfrm>
          <a:prstGeom prst="rect">
            <a:avLst/>
          </a:prstGeom>
          <a:solidFill>
            <a:srgbClr val="539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6007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541" y="1677854"/>
            <a:ext cx="4254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718" y="2973984"/>
            <a:ext cx="4254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8824" y="4732469"/>
            <a:ext cx="425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8135" y="1794820"/>
            <a:ext cx="216000" cy="216000"/>
            <a:chOff x="668135" y="1794820"/>
            <a:chExt cx="216000" cy="216000"/>
          </a:xfrm>
          <a:solidFill>
            <a:srgbClr val="539727"/>
          </a:solidFill>
        </p:grpSpPr>
        <p:sp>
          <p:nvSpPr>
            <p:cNvPr id="12" name="Rectangle 11"/>
            <p:cNvSpPr/>
            <p:nvPr/>
          </p:nvSpPr>
          <p:spPr>
            <a:xfrm>
              <a:off x="754554" y="17948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135" y="18804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6750" y="3082939"/>
            <a:ext cx="216000" cy="216000"/>
            <a:chOff x="820535" y="1947220"/>
            <a:chExt cx="216000" cy="216000"/>
          </a:xfrm>
          <a:solidFill>
            <a:srgbClr val="539727"/>
          </a:solidFill>
        </p:grpSpPr>
        <p:sp>
          <p:nvSpPr>
            <p:cNvPr id="18" name="Rectangle 17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6750" y="4862037"/>
            <a:ext cx="216000" cy="216000"/>
            <a:chOff x="820535" y="1947220"/>
            <a:chExt cx="216000" cy="216000"/>
          </a:xfrm>
          <a:solidFill>
            <a:srgbClr val="539727"/>
          </a:solidFill>
        </p:grpSpPr>
        <p:sp>
          <p:nvSpPr>
            <p:cNvPr id="20" name="Rectangle 19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17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4"/>
          <a:stretch/>
        </p:blipFill>
        <p:spPr>
          <a:xfrm>
            <a:off x="5566581" y="-5789"/>
            <a:ext cx="3577419" cy="6878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875" y="419093"/>
            <a:ext cx="39624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0" y="1248400"/>
            <a:ext cx="762000" cy="342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6007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541" y="1677854"/>
            <a:ext cx="4254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718" y="2973984"/>
            <a:ext cx="4254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8824" y="4732469"/>
            <a:ext cx="425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8135" y="1794820"/>
            <a:ext cx="216000" cy="216000"/>
            <a:chOff x="668135" y="1794820"/>
            <a:chExt cx="216000" cy="216000"/>
          </a:xfrm>
          <a:solidFill>
            <a:srgbClr val="00B0F0"/>
          </a:solidFill>
        </p:grpSpPr>
        <p:sp>
          <p:nvSpPr>
            <p:cNvPr id="12" name="Rectangle 11"/>
            <p:cNvSpPr/>
            <p:nvPr/>
          </p:nvSpPr>
          <p:spPr>
            <a:xfrm>
              <a:off x="754554" y="17948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135" y="18804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6750" y="3082939"/>
            <a:ext cx="216000" cy="216000"/>
            <a:chOff x="820535" y="1947220"/>
            <a:chExt cx="216000" cy="216000"/>
          </a:xfrm>
          <a:solidFill>
            <a:srgbClr val="00B0F0"/>
          </a:solidFill>
        </p:grpSpPr>
        <p:sp>
          <p:nvSpPr>
            <p:cNvPr id="18" name="Rectangle 17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6750" y="4862037"/>
            <a:ext cx="216000" cy="216000"/>
            <a:chOff x="820535" y="1947220"/>
            <a:chExt cx="216000" cy="216000"/>
          </a:xfrm>
          <a:solidFill>
            <a:srgbClr val="00B0F0"/>
          </a:solidFill>
        </p:grpSpPr>
        <p:sp>
          <p:nvSpPr>
            <p:cNvPr id="20" name="Rectangle 19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75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483" y="413108"/>
            <a:ext cx="5696947" cy="854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95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49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5491" y="1671116"/>
            <a:ext cx="438578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This is an example of a page with text and an image.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500" y="1257999"/>
            <a:ext cx="762000" cy="342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r="10926" b="14672"/>
          <a:stretch/>
        </p:blipFill>
        <p:spPr>
          <a:xfrm>
            <a:off x="5544000" y="1"/>
            <a:ext cx="3600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671" y="4527223"/>
            <a:ext cx="6281884" cy="2337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448" y="2625634"/>
            <a:ext cx="3923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Please move the small blue line down if your title goes over two line, like on the next slide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8135" y="1794820"/>
            <a:ext cx="216000" cy="216000"/>
            <a:chOff x="668135" y="1794820"/>
            <a:chExt cx="216000" cy="216000"/>
          </a:xfrm>
          <a:solidFill>
            <a:srgbClr val="00B0F0"/>
          </a:solidFill>
        </p:grpSpPr>
        <p:sp>
          <p:nvSpPr>
            <p:cNvPr id="10" name="Rectangle 9"/>
            <p:cNvSpPr/>
            <p:nvPr/>
          </p:nvSpPr>
          <p:spPr>
            <a:xfrm>
              <a:off x="754554" y="17948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8135" y="18804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2087" y="2724403"/>
            <a:ext cx="216000" cy="216000"/>
            <a:chOff x="820535" y="1947220"/>
            <a:chExt cx="216000" cy="216000"/>
          </a:xfrm>
          <a:solidFill>
            <a:srgbClr val="00B0F0"/>
          </a:solidFill>
        </p:grpSpPr>
        <p:sp>
          <p:nvSpPr>
            <p:cNvPr id="13" name="Rectangle 12"/>
            <p:cNvSpPr/>
            <p:nvPr/>
          </p:nvSpPr>
          <p:spPr>
            <a:xfrm>
              <a:off x="906954" y="1947220"/>
              <a:ext cx="45719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0535" y="2032805"/>
              <a:ext cx="21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00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34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532</Words>
  <Application>Microsoft Macintosh PowerPoint</Application>
  <PresentationFormat>On-screen Show (4:3)</PresentationFormat>
  <Paragraphs>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14</cp:revision>
  <dcterms:modified xsi:type="dcterms:W3CDTF">2017-10-03T14:59:29Z</dcterms:modified>
</cp:coreProperties>
</file>